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754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3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59C14-5962-255D-5638-B0A5922BC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5538"/>
            <a:ext cx="6858000" cy="239395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B55BB-ABAD-3511-B903-01F775EBB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11563"/>
            <a:ext cx="6858000" cy="16589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7882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C218-529B-85E6-DF20-0999978A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D8373-F12C-6BC8-F758-2C9CEEAAD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30388"/>
            <a:ext cx="7886700" cy="43624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68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4FF6AA-85A5-940D-B595-1EB7C7D88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6713"/>
            <a:ext cx="1971675" cy="58261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E1817A-EF05-2AAB-2B9D-7257BCFA2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6713"/>
            <a:ext cx="5762625" cy="5826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69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A75E9-F264-D441-5620-A8E793726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7A8A7-5174-D5D4-7E59-9E61F575D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30388"/>
            <a:ext cx="7886700" cy="4362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9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CD67E-E408-6D6E-5AF7-90A01352E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14500"/>
            <a:ext cx="7886700" cy="285908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75535-8447-1830-F2C2-8FCAF69DA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600575"/>
            <a:ext cx="7886700" cy="1504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4660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21DE2-A9F0-F2A1-751A-960811E00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F7AA0-0B5B-C393-FD4A-5C1F34D92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30388"/>
            <a:ext cx="3867150" cy="4362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74572-D1C5-90F1-6EA5-BDE49B4F7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30388"/>
            <a:ext cx="3867150" cy="4362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24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53E3F-67A1-6B1E-517C-AB8CF17B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2C866-BAFE-DB10-2B36-34C3EC22F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5925"/>
            <a:ext cx="386873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6B273-B864-AE75-842B-1F918E3EA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11425"/>
            <a:ext cx="3868737" cy="3694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7FA4E-8B20-6764-E6B8-A2FB3B2A1A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5925"/>
            <a:ext cx="3887788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F4F41F-9E26-DB2C-F3D9-C7DC807D8B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11425"/>
            <a:ext cx="3887788" cy="3694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5853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B0104-2D33-93E8-5F50-ED6B230C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713"/>
            <a:ext cx="7886700" cy="13287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80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40756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483BF-ED03-EDCE-F167-AFB462893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8788"/>
            <a:ext cx="2949575" cy="16033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7DF64-FBE6-7F11-EC3A-6EFF73848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90600"/>
            <a:ext cx="4629150" cy="48847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9D93F-BABD-40D3-1543-17ECE4B88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62163"/>
            <a:ext cx="2949575" cy="382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1414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5DAF6-052D-5720-78E2-099DBD11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8788"/>
            <a:ext cx="2949575" cy="16033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62E374-76D6-D865-5B93-BC3D6A7B6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90600"/>
            <a:ext cx="4629150" cy="4884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96242-3270-CF65-DF60-0D70ED62F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62163"/>
            <a:ext cx="2949575" cy="382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97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C5ED81-AA74-430D-D19A-F237FD2DD42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59563"/>
            <a:ext cx="22542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General Business - Tenneco 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>
            <a:extLst>
              <a:ext uri="{FF2B5EF4-FFF2-40B4-BE49-F238E27FC236}">
                <a16:creationId xmlns:a16="http://schemas.microsoft.com/office/drawing/2014/main" id="{21C40C62-FC93-D758-9D60-373904D9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000" y="0"/>
            <a:ext cx="4860000" cy="6877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Standard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VanTol, Chloe</cp:lastModifiedBy>
  <cp:revision>1</cp:revision>
  <dcterms:created xsi:type="dcterms:W3CDTF">2017-12-06T12:09:59Z</dcterms:created>
  <dcterms:modified xsi:type="dcterms:W3CDTF">2026-09-01T12:59:27Z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cc719e3-781f-4194-88cb-68199c211420_Enabled">
    <vt:lpwstr>true</vt:lpwstr>
  </property>
  <property fmtid="{D5CDD505-2E9C-101B-9397-08002B2CF9AE}" pid="3" name="MSIP_Label_5cc719e3-781f-4194-88cb-68199c211420_SetDate">
    <vt:lpwstr>2026-09-01T12:59:27Z</vt:lpwstr>
  </property>
  <property fmtid="{D5CDD505-2E9C-101B-9397-08002B2CF9AE}" pid="4" name="MSIP_Label_5cc719e3-781f-4194-88cb-68199c211420_Method">
    <vt:lpwstr>Standard</vt:lpwstr>
  </property>
  <property fmtid="{D5CDD505-2E9C-101B-9397-08002B2CF9AE}" pid="5" name="MSIP_Label_5cc719e3-781f-4194-88cb-68199c211420_Name">
    <vt:lpwstr>General Business - Tenneco Confidential</vt:lpwstr>
  </property>
  <property fmtid="{D5CDD505-2E9C-101B-9397-08002B2CF9AE}" pid="6" name="MSIP_Label_5cc719e3-781f-4194-88cb-68199c211420_SiteId">
    <vt:lpwstr>6eec918b-f654-44a7-ac1a-abfdb64e694e</vt:lpwstr>
  </property>
  <property fmtid="{D5CDD505-2E9C-101B-9397-08002B2CF9AE}" pid="7" name="MSIP_Label_5cc719e3-781f-4194-88cb-68199c211420_ActionId">
    <vt:lpwstr>2f89bce0-d990-495b-8a72-a6ef26b51885</vt:lpwstr>
  </property>
  <property fmtid="{D5CDD505-2E9C-101B-9397-08002B2CF9AE}" pid="8" name="MSIP_Label_5cc719e3-781f-4194-88cb-68199c211420_ContentBits">
    <vt:lpwstr>2</vt:lpwstr>
  </property>
  <property fmtid="{D5CDD505-2E9C-101B-9397-08002B2CF9AE}" pid="9" name="MSIP_Label_5cc719e3-781f-4194-88cb-68199c211420_Tag">
    <vt:lpwstr>10, 3, 0, 1</vt:lpwstr>
  </property>
  <property fmtid="{D5CDD505-2E9C-101B-9397-08002B2CF9AE}" pid="10" name="ClassificationContentMarkingFooterLocations">
    <vt:lpwstr>Standard:3</vt:lpwstr>
  </property>
  <property fmtid="{D5CDD505-2E9C-101B-9397-08002B2CF9AE}" pid="11" name="ClassificationContentMarkingFooterText">
    <vt:lpwstr>General Business - Tenneco Confidential</vt:lpwstr>
  </property>
</Properties>
</file>